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3"/>
  </p:notesMasterIdLst>
  <p:sldIdLst>
    <p:sldId id="313" r:id="rId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>
        <p:scale>
          <a:sx n="100" d="100"/>
          <a:sy n="100" d="100"/>
        </p:scale>
        <p:origin x="-448" y="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E3464C-C0C9-4C51-87F3-F7B43D3632A3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3241897-2088-4F75-8FD5-BB702D02D859}">
      <dgm:prSet phldrT="[文字]"/>
      <dgm:spPr/>
      <dgm:t>
        <a:bodyPr/>
        <a:lstStyle/>
        <a:p>
          <a:r>
            <a:rPr lang="en-US" dirty="0" smtClean="0"/>
            <a:t>Global </a:t>
          </a:r>
          <a:r>
            <a:rPr lang="en-US" dirty="0" smtClean="0"/>
            <a:t>Empathy</a:t>
          </a:r>
          <a:endParaRPr lang="zh-TW" altLang="en-US" dirty="0"/>
        </a:p>
      </dgm:t>
    </dgm:pt>
    <dgm:pt modelId="{DDE976D5-6768-481C-91A9-35DCA7118F3F}" type="parTrans" cxnId="{1C8FAB4F-8BDF-4590-B0F6-B35661AA0A99}">
      <dgm:prSet/>
      <dgm:spPr/>
      <dgm:t>
        <a:bodyPr/>
        <a:lstStyle/>
        <a:p>
          <a:endParaRPr lang="zh-TW" altLang="en-US"/>
        </a:p>
      </dgm:t>
    </dgm:pt>
    <dgm:pt modelId="{A914FF0F-225F-4538-A175-7012EF3427EE}" type="sibTrans" cxnId="{1C8FAB4F-8BDF-4590-B0F6-B35661AA0A99}">
      <dgm:prSet/>
      <dgm:spPr/>
      <dgm:t>
        <a:bodyPr/>
        <a:lstStyle/>
        <a:p>
          <a:endParaRPr lang="zh-TW" altLang="en-US"/>
        </a:p>
      </dgm:t>
    </dgm:pt>
    <dgm:pt modelId="{00123661-C510-474E-B00C-312D51769128}">
      <dgm:prSet phldrT="[文字]"/>
      <dgm:spPr/>
      <dgm:t>
        <a:bodyPr/>
        <a:lstStyle/>
        <a:p>
          <a:r>
            <a:rPr lang="en-US" dirty="0" smtClean="0"/>
            <a:t>Emotional </a:t>
          </a:r>
          <a:r>
            <a:rPr lang="en-US" dirty="0" smtClean="0"/>
            <a:t>Empathy</a:t>
          </a:r>
          <a:endParaRPr lang="zh-TW" altLang="en-US" dirty="0"/>
        </a:p>
      </dgm:t>
    </dgm:pt>
    <dgm:pt modelId="{7CB91560-DA5D-442B-9512-1A7EF655B358}" type="parTrans" cxnId="{EDA6BDEC-83DD-46A4-9CB6-6261242DDA24}">
      <dgm:prSet/>
      <dgm:spPr/>
      <dgm:t>
        <a:bodyPr/>
        <a:lstStyle/>
        <a:p>
          <a:endParaRPr lang="zh-TW" altLang="en-US"/>
        </a:p>
      </dgm:t>
    </dgm:pt>
    <dgm:pt modelId="{83C3C03B-C66F-47E2-8476-DED60FC034F7}" type="sibTrans" cxnId="{EDA6BDEC-83DD-46A4-9CB6-6261242DDA24}">
      <dgm:prSet/>
      <dgm:spPr/>
      <dgm:t>
        <a:bodyPr/>
        <a:lstStyle/>
        <a:p>
          <a:endParaRPr lang="zh-TW" altLang="en-US"/>
        </a:p>
      </dgm:t>
    </dgm:pt>
    <dgm:pt modelId="{F6AF2653-E66B-41BB-A9FF-46E728B6F4E0}">
      <dgm:prSet phldrT="[文字]"/>
      <dgm:spPr/>
      <dgm:t>
        <a:bodyPr/>
        <a:lstStyle/>
        <a:p>
          <a:r>
            <a:rPr lang="en-US" dirty="0" smtClean="0"/>
            <a:t>Mirroring </a:t>
          </a:r>
          <a:r>
            <a:rPr lang="en-US" dirty="0" smtClean="0"/>
            <a:t>Behaviors</a:t>
          </a:r>
          <a:endParaRPr lang="zh-TW" altLang="en-US" dirty="0"/>
        </a:p>
      </dgm:t>
    </dgm:pt>
    <dgm:pt modelId="{1C9CCAFF-7991-486D-8A7B-DC90EB73633C}" type="parTrans" cxnId="{2352E143-9483-4136-BE41-693FCF9AB0B2}">
      <dgm:prSet/>
      <dgm:spPr/>
      <dgm:t>
        <a:bodyPr/>
        <a:lstStyle/>
        <a:p>
          <a:endParaRPr lang="zh-TW" altLang="en-US"/>
        </a:p>
      </dgm:t>
    </dgm:pt>
    <dgm:pt modelId="{CBE769B4-7E8F-4665-9525-C6CF495EF7FC}" type="sibTrans" cxnId="{2352E143-9483-4136-BE41-693FCF9AB0B2}">
      <dgm:prSet/>
      <dgm:spPr/>
      <dgm:t>
        <a:bodyPr/>
        <a:lstStyle/>
        <a:p>
          <a:endParaRPr lang="zh-TW" altLang="en-US"/>
        </a:p>
      </dgm:t>
    </dgm:pt>
    <dgm:pt modelId="{105F83CA-709E-4312-949D-A99E247CECE4}">
      <dgm:prSet/>
      <dgm:spPr/>
      <dgm:t>
        <a:bodyPr/>
        <a:lstStyle/>
        <a:p>
          <a:r>
            <a:rPr lang="en-US" dirty="0" smtClean="0"/>
            <a:t>Rational </a:t>
          </a:r>
          <a:r>
            <a:rPr lang="en-US" dirty="0" smtClean="0"/>
            <a:t>Empathy</a:t>
          </a:r>
          <a:endParaRPr lang="zh-TW" dirty="0"/>
        </a:p>
      </dgm:t>
    </dgm:pt>
    <dgm:pt modelId="{678C454D-3821-4033-B0FD-93D3F72A775C}" type="parTrans" cxnId="{46794FD0-DFB7-496D-A26B-03367603EBCE}">
      <dgm:prSet/>
      <dgm:spPr/>
      <dgm:t>
        <a:bodyPr/>
        <a:lstStyle/>
        <a:p>
          <a:endParaRPr lang="zh-TW" altLang="en-US"/>
        </a:p>
      </dgm:t>
    </dgm:pt>
    <dgm:pt modelId="{CDC413D9-AF07-4823-AEA5-B1B2A383F9B7}" type="sibTrans" cxnId="{46794FD0-DFB7-496D-A26B-03367603EBCE}">
      <dgm:prSet/>
      <dgm:spPr/>
      <dgm:t>
        <a:bodyPr/>
        <a:lstStyle/>
        <a:p>
          <a:endParaRPr lang="zh-TW" altLang="en-US"/>
        </a:p>
      </dgm:t>
    </dgm:pt>
    <dgm:pt modelId="{B40E4FF0-C640-4E7D-9852-2007776D891C}" type="pres">
      <dgm:prSet presAssocID="{2FE3464C-C0C9-4C51-87F3-F7B43D3632A3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B31727D9-BE51-42BF-9529-05ECB5E58035}" type="pres">
      <dgm:prSet presAssocID="{2FE3464C-C0C9-4C51-87F3-F7B43D3632A3}" presName="pyramid" presStyleLbl="node1" presStyleIdx="0" presStyleCnt="1"/>
      <dgm:spPr/>
    </dgm:pt>
    <dgm:pt modelId="{D01D7116-4DD6-47A7-AD52-BF5E81B158BF}" type="pres">
      <dgm:prSet presAssocID="{2FE3464C-C0C9-4C51-87F3-F7B43D3632A3}" presName="theList" presStyleCnt="0"/>
      <dgm:spPr/>
    </dgm:pt>
    <dgm:pt modelId="{13A732DF-DCA2-41B2-B678-C00E042F8D24}" type="pres">
      <dgm:prSet presAssocID="{03241897-2088-4F75-8FD5-BB702D02D859}" presName="aNode" presStyleLbl="fgAcc1" presStyleIdx="0" presStyleCnt="4" custScaleX="1531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2844F09-A708-4A38-BD42-BAEADF0B704D}" type="pres">
      <dgm:prSet presAssocID="{03241897-2088-4F75-8FD5-BB702D02D859}" presName="aSpace" presStyleCnt="0"/>
      <dgm:spPr/>
    </dgm:pt>
    <dgm:pt modelId="{A1308BEA-4DDB-4FE6-BB01-3183CA43DD70}" type="pres">
      <dgm:prSet presAssocID="{105F83CA-709E-4312-949D-A99E247CECE4}" presName="aNode" presStyleLbl="fgAcc1" presStyleIdx="1" presStyleCnt="4" custScaleX="1522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AC1DED-18F0-40D7-AEC8-D03F278D371B}" type="pres">
      <dgm:prSet presAssocID="{105F83CA-709E-4312-949D-A99E247CECE4}" presName="aSpace" presStyleCnt="0"/>
      <dgm:spPr/>
    </dgm:pt>
    <dgm:pt modelId="{A4506CCE-C770-4A7A-9E95-3D75C8DFEA52}" type="pres">
      <dgm:prSet presAssocID="{00123661-C510-474E-B00C-312D51769128}" presName="aNode" presStyleLbl="fgAcc1" presStyleIdx="2" presStyleCnt="4" custScaleX="15631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3BBE6A8-9FA7-44E9-9AF8-DEA94AE9C894}" type="pres">
      <dgm:prSet presAssocID="{00123661-C510-474E-B00C-312D51769128}" presName="aSpace" presStyleCnt="0"/>
      <dgm:spPr/>
    </dgm:pt>
    <dgm:pt modelId="{EC0C9619-90EB-4D68-B5CF-276049FFF5CA}" type="pres">
      <dgm:prSet presAssocID="{F6AF2653-E66B-41BB-A9FF-46E728B6F4E0}" presName="aNode" presStyleLbl="fgAcc1" presStyleIdx="3" presStyleCnt="4" custScaleX="15684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8BBAB40-9295-463A-A84E-E5370F85959E}" type="pres">
      <dgm:prSet presAssocID="{F6AF2653-E66B-41BB-A9FF-46E728B6F4E0}" presName="aSpace" presStyleCnt="0"/>
      <dgm:spPr/>
    </dgm:pt>
  </dgm:ptLst>
  <dgm:cxnLst>
    <dgm:cxn modelId="{EDA6BDEC-83DD-46A4-9CB6-6261242DDA24}" srcId="{2FE3464C-C0C9-4C51-87F3-F7B43D3632A3}" destId="{00123661-C510-474E-B00C-312D51769128}" srcOrd="2" destOrd="0" parTransId="{7CB91560-DA5D-442B-9512-1A7EF655B358}" sibTransId="{83C3C03B-C66F-47E2-8476-DED60FC034F7}"/>
    <dgm:cxn modelId="{2352E143-9483-4136-BE41-693FCF9AB0B2}" srcId="{2FE3464C-C0C9-4C51-87F3-F7B43D3632A3}" destId="{F6AF2653-E66B-41BB-A9FF-46E728B6F4E0}" srcOrd="3" destOrd="0" parTransId="{1C9CCAFF-7991-486D-8A7B-DC90EB73633C}" sibTransId="{CBE769B4-7E8F-4665-9525-C6CF495EF7FC}"/>
    <dgm:cxn modelId="{3F97890B-C069-A041-A824-A95F67E3B60C}" type="presOf" srcId="{105F83CA-709E-4312-949D-A99E247CECE4}" destId="{A1308BEA-4DDB-4FE6-BB01-3183CA43DD70}" srcOrd="0" destOrd="0" presId="urn:microsoft.com/office/officeart/2005/8/layout/pyramid2"/>
    <dgm:cxn modelId="{A1804B4F-6CE9-AD4F-AB8F-1C7F16CE3355}" type="presOf" srcId="{F6AF2653-E66B-41BB-A9FF-46E728B6F4E0}" destId="{EC0C9619-90EB-4D68-B5CF-276049FFF5CA}" srcOrd="0" destOrd="0" presId="urn:microsoft.com/office/officeart/2005/8/layout/pyramid2"/>
    <dgm:cxn modelId="{4A2013AB-9594-CE4A-9340-2D71E2D2F1F9}" type="presOf" srcId="{2FE3464C-C0C9-4C51-87F3-F7B43D3632A3}" destId="{B40E4FF0-C640-4E7D-9852-2007776D891C}" srcOrd="0" destOrd="0" presId="urn:microsoft.com/office/officeart/2005/8/layout/pyramid2"/>
    <dgm:cxn modelId="{46794FD0-DFB7-496D-A26B-03367603EBCE}" srcId="{2FE3464C-C0C9-4C51-87F3-F7B43D3632A3}" destId="{105F83CA-709E-4312-949D-A99E247CECE4}" srcOrd="1" destOrd="0" parTransId="{678C454D-3821-4033-B0FD-93D3F72A775C}" sibTransId="{CDC413D9-AF07-4823-AEA5-B1B2A383F9B7}"/>
    <dgm:cxn modelId="{422B2716-3A24-0144-9000-5D8A1C8740FA}" type="presOf" srcId="{03241897-2088-4F75-8FD5-BB702D02D859}" destId="{13A732DF-DCA2-41B2-B678-C00E042F8D24}" srcOrd="0" destOrd="0" presId="urn:microsoft.com/office/officeart/2005/8/layout/pyramid2"/>
    <dgm:cxn modelId="{67EB7E80-C2C9-9948-A3F6-192100C2B9FC}" type="presOf" srcId="{00123661-C510-474E-B00C-312D51769128}" destId="{A4506CCE-C770-4A7A-9E95-3D75C8DFEA52}" srcOrd="0" destOrd="0" presId="urn:microsoft.com/office/officeart/2005/8/layout/pyramid2"/>
    <dgm:cxn modelId="{1C8FAB4F-8BDF-4590-B0F6-B35661AA0A99}" srcId="{2FE3464C-C0C9-4C51-87F3-F7B43D3632A3}" destId="{03241897-2088-4F75-8FD5-BB702D02D859}" srcOrd="0" destOrd="0" parTransId="{DDE976D5-6768-481C-91A9-35DCA7118F3F}" sibTransId="{A914FF0F-225F-4538-A175-7012EF3427EE}"/>
    <dgm:cxn modelId="{DAD921CD-7445-7643-8842-C5373C1A07F3}" type="presParOf" srcId="{B40E4FF0-C640-4E7D-9852-2007776D891C}" destId="{B31727D9-BE51-42BF-9529-05ECB5E58035}" srcOrd="0" destOrd="0" presId="urn:microsoft.com/office/officeart/2005/8/layout/pyramid2"/>
    <dgm:cxn modelId="{C11DBFA4-2F99-6243-BB93-5232612A879C}" type="presParOf" srcId="{B40E4FF0-C640-4E7D-9852-2007776D891C}" destId="{D01D7116-4DD6-47A7-AD52-BF5E81B158BF}" srcOrd="1" destOrd="0" presId="urn:microsoft.com/office/officeart/2005/8/layout/pyramid2"/>
    <dgm:cxn modelId="{0F6D8BE0-638C-254E-9D41-32DDE5A7391B}" type="presParOf" srcId="{D01D7116-4DD6-47A7-AD52-BF5E81B158BF}" destId="{13A732DF-DCA2-41B2-B678-C00E042F8D24}" srcOrd="0" destOrd="0" presId="urn:microsoft.com/office/officeart/2005/8/layout/pyramid2"/>
    <dgm:cxn modelId="{1DBDEAD9-E8C1-6946-8C5F-EAFEBA109ADB}" type="presParOf" srcId="{D01D7116-4DD6-47A7-AD52-BF5E81B158BF}" destId="{12844F09-A708-4A38-BD42-BAEADF0B704D}" srcOrd="1" destOrd="0" presId="urn:microsoft.com/office/officeart/2005/8/layout/pyramid2"/>
    <dgm:cxn modelId="{1E8DBFD8-2548-8846-B715-CBA958FF98A7}" type="presParOf" srcId="{D01D7116-4DD6-47A7-AD52-BF5E81B158BF}" destId="{A1308BEA-4DDB-4FE6-BB01-3183CA43DD70}" srcOrd="2" destOrd="0" presId="urn:microsoft.com/office/officeart/2005/8/layout/pyramid2"/>
    <dgm:cxn modelId="{285FCEB6-0B4D-AE4B-BB9D-319B8412FB1D}" type="presParOf" srcId="{D01D7116-4DD6-47A7-AD52-BF5E81B158BF}" destId="{C3AC1DED-18F0-40D7-AEC8-D03F278D371B}" srcOrd="3" destOrd="0" presId="urn:microsoft.com/office/officeart/2005/8/layout/pyramid2"/>
    <dgm:cxn modelId="{2E9DECD6-E56D-A549-AAE5-3BFF1437B6C2}" type="presParOf" srcId="{D01D7116-4DD6-47A7-AD52-BF5E81B158BF}" destId="{A4506CCE-C770-4A7A-9E95-3D75C8DFEA52}" srcOrd="4" destOrd="0" presId="urn:microsoft.com/office/officeart/2005/8/layout/pyramid2"/>
    <dgm:cxn modelId="{98AE0707-D58B-314F-909B-78E5FC2DF808}" type="presParOf" srcId="{D01D7116-4DD6-47A7-AD52-BF5E81B158BF}" destId="{63BBE6A8-9FA7-44E9-9AF8-DEA94AE9C894}" srcOrd="5" destOrd="0" presId="urn:microsoft.com/office/officeart/2005/8/layout/pyramid2"/>
    <dgm:cxn modelId="{91E1244F-3586-9C46-9B2B-BCBB52673A89}" type="presParOf" srcId="{D01D7116-4DD6-47A7-AD52-BF5E81B158BF}" destId="{EC0C9619-90EB-4D68-B5CF-276049FFF5CA}" srcOrd="6" destOrd="0" presId="urn:microsoft.com/office/officeart/2005/8/layout/pyramid2"/>
    <dgm:cxn modelId="{7F631A41-5A80-C24A-97BD-23ED9733A73D}" type="presParOf" srcId="{D01D7116-4DD6-47A7-AD52-BF5E81B158BF}" destId="{F8BBAB40-9295-463A-A84E-E5370F85959E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1727D9-BE51-42BF-9529-05ECB5E58035}">
      <dsp:nvSpPr>
        <dsp:cNvPr id="0" name=""/>
        <dsp:cNvSpPr/>
      </dsp:nvSpPr>
      <dsp:spPr>
        <a:xfrm>
          <a:off x="1094323" y="0"/>
          <a:ext cx="452596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A732DF-DCA2-41B2-B678-C00E042F8D24}">
      <dsp:nvSpPr>
        <dsp:cNvPr id="0" name=""/>
        <dsp:cNvSpPr/>
      </dsp:nvSpPr>
      <dsp:spPr>
        <a:xfrm>
          <a:off x="2575354" y="453038"/>
          <a:ext cx="4505777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Global </a:t>
          </a:r>
          <a:r>
            <a:rPr lang="en-US" sz="3000" kern="1200" dirty="0" smtClean="0"/>
            <a:t>Empathy</a:t>
          </a:r>
          <a:endParaRPr lang="zh-TW" altLang="en-US" sz="3000" kern="1200" dirty="0"/>
        </a:p>
      </dsp:txBody>
      <dsp:txXfrm>
        <a:off x="2614622" y="492306"/>
        <a:ext cx="4427241" cy="725883"/>
      </dsp:txXfrm>
    </dsp:sp>
    <dsp:sp modelId="{A1308BEA-4DDB-4FE6-BB01-3183CA43DD70}">
      <dsp:nvSpPr>
        <dsp:cNvPr id="0" name=""/>
        <dsp:cNvSpPr/>
      </dsp:nvSpPr>
      <dsp:spPr>
        <a:xfrm>
          <a:off x="2589357" y="1358009"/>
          <a:ext cx="4477770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Rational </a:t>
          </a:r>
          <a:r>
            <a:rPr lang="en-US" sz="2900" kern="1200" dirty="0" smtClean="0"/>
            <a:t>Empathy</a:t>
          </a:r>
          <a:endParaRPr lang="zh-TW" sz="2900" kern="1200" dirty="0"/>
        </a:p>
      </dsp:txBody>
      <dsp:txXfrm>
        <a:off x="2628625" y="1397277"/>
        <a:ext cx="4399234" cy="725883"/>
      </dsp:txXfrm>
    </dsp:sp>
    <dsp:sp modelId="{A4506CCE-C770-4A7A-9E95-3D75C8DFEA52}">
      <dsp:nvSpPr>
        <dsp:cNvPr id="0" name=""/>
        <dsp:cNvSpPr/>
      </dsp:nvSpPr>
      <dsp:spPr>
        <a:xfrm>
          <a:off x="2528946" y="2262981"/>
          <a:ext cx="4598593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Emotional </a:t>
          </a:r>
          <a:r>
            <a:rPr lang="en-US" sz="2800" kern="1200" dirty="0" smtClean="0"/>
            <a:t>Empathy</a:t>
          </a:r>
          <a:endParaRPr lang="zh-TW" altLang="en-US" sz="2800" kern="1200" dirty="0"/>
        </a:p>
      </dsp:txBody>
      <dsp:txXfrm>
        <a:off x="2568214" y="2302249"/>
        <a:ext cx="4520057" cy="725883"/>
      </dsp:txXfrm>
    </dsp:sp>
    <dsp:sp modelId="{EC0C9619-90EB-4D68-B5CF-276049FFF5CA}">
      <dsp:nvSpPr>
        <dsp:cNvPr id="0" name=""/>
        <dsp:cNvSpPr/>
      </dsp:nvSpPr>
      <dsp:spPr>
        <a:xfrm>
          <a:off x="2521208" y="3167953"/>
          <a:ext cx="4614067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Mirroring </a:t>
          </a:r>
          <a:r>
            <a:rPr lang="en-US" sz="2800" kern="1200" dirty="0" smtClean="0"/>
            <a:t>Behaviors</a:t>
          </a:r>
          <a:endParaRPr lang="zh-TW" altLang="en-US" sz="2800" kern="1200" dirty="0"/>
        </a:p>
      </dsp:txBody>
      <dsp:txXfrm>
        <a:off x="2560476" y="3207221"/>
        <a:ext cx="4535531" cy="7258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1AF7C03-B349-F040-8E71-FC4D1213AC22}" type="datetime1">
              <a:rPr lang="en-US"/>
              <a:pPr>
                <a:defRPr/>
              </a:pPr>
              <a:t>3/9/15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A2C2072-6F25-A84E-B197-A8B49D2578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2991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Geneva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Geneva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40000">
              <a:schemeClr val="accent1"/>
            </a:gs>
            <a:gs pos="100000">
              <a:srgbClr val="4B05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 userDrawn="1"/>
        </p:nvGrpSpPr>
        <p:grpSpPr bwMode="auto">
          <a:xfrm>
            <a:off x="0" y="6705600"/>
            <a:ext cx="9144000" cy="152400"/>
            <a:chOff x="0" y="6705600"/>
            <a:chExt cx="9144000" cy="152400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0" y="6705600"/>
              <a:ext cx="3048000" cy="152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048000" y="6705600"/>
              <a:ext cx="3048000" cy="152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" name="Rectangle 6"/>
            <p:cNvSpPr/>
            <p:nvPr userDrawn="1"/>
          </p:nvSpPr>
          <p:spPr bwMode="auto">
            <a:xfrm>
              <a:off x="6096000" y="6705600"/>
              <a:ext cx="3048000" cy="1524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pic>
        <p:nvPicPr>
          <p:cNvPr id="8" name="Picture 18" descr="wsuTLSigRvs-201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">
          <a:xfrm>
            <a:off x="3873500" y="5943600"/>
            <a:ext cx="139700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 bwMode="black">
          <a:xfrm>
            <a:off x="501261" y="3337388"/>
            <a:ext cx="8141479" cy="480131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800" b="1" dirty="0">
                <a:solidFill>
                  <a:schemeClr val="tx1"/>
                </a:solidFill>
                <a:effectLst/>
                <a:latin typeface="Lucida Sans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490719" y="3939050"/>
            <a:ext cx="8162563" cy="430887"/>
          </a:xfrm>
        </p:spPr>
        <p:txBody>
          <a:bodyPr rIns="0" anchorCtr="0"/>
          <a:lstStyle>
            <a:lvl1pPr marL="0" indent="0" algn="ctr">
              <a:buFont typeface="Arial" pitchFamily="34" charset="0"/>
              <a:buNone/>
              <a:defRPr sz="2200" b="0">
                <a:solidFill>
                  <a:schemeClr val="tx1"/>
                </a:solidFill>
                <a:effectLst/>
                <a:latin typeface="Lucida Sans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Rectangle 6"/>
          <p:cNvSpPr>
            <a:spLocks noGrp="1" noChangeArrowheads="1"/>
          </p:cNvSpPr>
          <p:nvPr userDrawn="1">
            <p:ph type="dt" sz="half" idx="10"/>
          </p:nvPr>
        </p:nvSpPr>
        <p:spPr>
          <a:xfrm>
            <a:off x="0" y="6464300"/>
            <a:ext cx="1550988" cy="3937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7"/>
          <p:cNvSpPr>
            <a:spLocks noGrp="1" noChangeArrowheads="1"/>
          </p:cNvSpPr>
          <p:nvPr userDrawn="1">
            <p:ph type="ftr" sz="quarter" idx="11"/>
          </p:nvPr>
        </p:nvSpPr>
        <p:spPr>
          <a:xfrm>
            <a:off x="1573213" y="6464300"/>
            <a:ext cx="6451600" cy="3937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8"/>
          <p:cNvSpPr>
            <a:spLocks noGrp="1" noChangeArrowheads="1"/>
          </p:cNvSpPr>
          <p:nvPr userDrawn="1">
            <p:ph type="sldNum" sz="quarter" idx="12"/>
          </p:nvPr>
        </p:nvSpPr>
        <p:spPr>
          <a:xfrm>
            <a:off x="8169275" y="6464300"/>
            <a:ext cx="974725" cy="3937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94AC2-CCE2-A547-96AD-A0FBC9F737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075332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914" y="903116"/>
            <a:ext cx="7772400" cy="480131"/>
          </a:xfrm>
        </p:spPr>
        <p:txBody>
          <a:bodyPr/>
          <a:lstStyle>
            <a:lvl1pPr>
              <a:defRPr sz="2800">
                <a:latin typeface="Lucida Sans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1543943"/>
            <a:ext cx="7772400" cy="1954894"/>
          </a:xfrm>
        </p:spPr>
        <p:txBody>
          <a:bodyPr/>
          <a:lstStyle>
            <a:lvl1pPr marL="344488" indent="-179388">
              <a:spcBef>
                <a:spcPts val="1200"/>
              </a:spcBef>
              <a:buSzPct val="100000"/>
              <a:buFont typeface="Arial" pitchFamily="34" charset="0"/>
              <a:buChar char="•"/>
              <a:defRPr sz="2600" b="0"/>
            </a:lvl1pPr>
            <a:lvl2pPr marL="509588" indent="-165100">
              <a:spcBef>
                <a:spcPts val="400"/>
              </a:spcBef>
              <a:buSzPct val="75000"/>
              <a:buFont typeface="Wingdings" pitchFamily="2" charset="2"/>
              <a:buChar char="§"/>
              <a:defRPr sz="2400"/>
            </a:lvl2pPr>
            <a:lvl3pPr marL="688975" indent="-179388">
              <a:spcBef>
                <a:spcPts val="400"/>
              </a:spcBef>
              <a:buSzPct val="100000"/>
              <a:buFont typeface="Lucida Sans" pitchFamily="34" charset="0"/>
              <a:buChar char="–"/>
              <a:defRPr/>
            </a:lvl3pPr>
            <a:lvl4pPr marL="914400" indent="-165100">
              <a:spcBef>
                <a:spcPts val="400"/>
              </a:spcBef>
              <a:buSzPct val="100000"/>
              <a:buFont typeface="Arial" pitchFamily="34" charset="0"/>
              <a:buChar char="•"/>
              <a:defRPr lang="en-US" sz="2000" dirty="0" smtClean="0">
                <a:solidFill>
                  <a:schemeClr val="bg2"/>
                </a:solidFill>
                <a:latin typeface="Lucida Sans" pitchFamily="34" charset="0"/>
              </a:defRPr>
            </a:lvl4pPr>
            <a:lvl5pPr marL="1079500" indent="-165100">
              <a:spcBef>
                <a:spcPts val="400"/>
              </a:spcBef>
              <a:buSzPct val="100000"/>
              <a:buFont typeface="Arial" pitchFamily="34" charset="0"/>
              <a:buChar char="•"/>
              <a:defRPr lang="en-US" sz="2000" dirty="0">
                <a:solidFill>
                  <a:schemeClr val="bg2"/>
                </a:solidFill>
                <a:latin typeface="Lucida Sans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A8236-2DA5-5742-83C7-D36683FDEB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579534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vboydo\My Documents\0 val work\1 WSU signature identities\PullmanTLSigsWindows\face to face - matted gifs to use\wsuTLSig4cW.g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6030913"/>
            <a:ext cx="137636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18842" y="1993614"/>
            <a:ext cx="5070298" cy="892552"/>
          </a:xfrm>
        </p:spPr>
        <p:txBody>
          <a:bodyPr anchorCtr="0"/>
          <a:lstStyle>
            <a:lvl1pPr algn="l">
              <a:lnSpc>
                <a:spcPct val="100000"/>
              </a:lnSpc>
              <a:defRPr sz="260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18842" y="2978475"/>
            <a:ext cx="5070298" cy="430887"/>
          </a:xfrm>
        </p:spPr>
        <p:txBody>
          <a:bodyPr rIns="0" anchorCtr="0"/>
          <a:lstStyle>
            <a:lvl1pPr marL="0" indent="0" algn="l">
              <a:buFontTx/>
              <a:buNone/>
              <a:defRPr sz="2200" b="0">
                <a:solidFill>
                  <a:schemeClr val="bg2"/>
                </a:solidFill>
                <a:effectLst/>
                <a:latin typeface="Lucida Sans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0063C-F00D-7440-8B4E-F4D336C9F4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157796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1651" y="969592"/>
            <a:ext cx="5600700" cy="480131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9686" y="1813811"/>
            <a:ext cx="4002321" cy="2355004"/>
          </a:xfrm>
        </p:spPr>
        <p:txBody>
          <a:bodyPr/>
          <a:lstStyle>
            <a:lvl1pPr>
              <a:buSzPct val="125000"/>
              <a:buFont typeface="Arial" pitchFamily="34" charset="0"/>
              <a:buChar char="•"/>
              <a:defRPr lang="en-US" sz="2600" b="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>
              <a:buSzPct val="125000"/>
              <a:buFont typeface="Arial" pitchFamily="34" charset="0"/>
              <a:buChar char="•"/>
              <a:defRPr lang="en-US" sz="2400" dirty="0" smtClean="0">
                <a:solidFill>
                  <a:schemeClr val="bg2"/>
                </a:solidFill>
                <a:latin typeface="Lucida Sans" pitchFamily="34" charset="0"/>
              </a:defRPr>
            </a:lvl2pPr>
            <a:lvl3pPr>
              <a:buSzPct val="125000"/>
              <a:buFont typeface="Arial" pitchFamily="34" charset="0"/>
              <a:buChar char="•"/>
              <a:defRPr lang="en-US" sz="2200" dirty="0" smtClean="0">
                <a:solidFill>
                  <a:schemeClr val="bg2"/>
                </a:solidFill>
                <a:latin typeface="Lucida Sans" pitchFamily="34" charset="0"/>
              </a:defRPr>
            </a:lvl3pPr>
            <a:lvl4pPr>
              <a:buSzPct val="125000"/>
              <a:buFont typeface="Arial" pitchFamily="34" charset="0"/>
              <a:buChar char="•"/>
              <a:defRPr lang="en-US" sz="2000" dirty="0">
                <a:solidFill>
                  <a:schemeClr val="bg2"/>
                </a:solidFill>
                <a:latin typeface="Lucida Sans" pitchFamily="34" charset="0"/>
              </a:defRPr>
            </a:lvl4pPr>
            <a:lvl5pPr>
              <a:buSzPct val="125000"/>
              <a:buFont typeface="Arial" pitchFamily="34" charset="0"/>
              <a:buChar char="•"/>
              <a:defRPr lang="en-US" sz="2000" dirty="0">
                <a:solidFill>
                  <a:schemeClr val="bg2"/>
                </a:solidFill>
                <a:latin typeface="Lucida Sans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406" y="1813811"/>
            <a:ext cx="3969948" cy="2355004"/>
          </a:xfrm>
        </p:spPr>
        <p:txBody>
          <a:bodyPr/>
          <a:lstStyle>
            <a:lvl1pPr>
              <a:buSzPct val="125000"/>
              <a:buFont typeface="Arial" pitchFamily="34" charset="0"/>
              <a:buChar char="•"/>
              <a:defRPr lang="en-US" sz="2600" b="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>
              <a:buSzPct val="125000"/>
              <a:buFont typeface="Arial" pitchFamily="34" charset="0"/>
              <a:buChar char="•"/>
              <a:defRPr lang="en-US" sz="2400" dirty="0" smtClean="0">
                <a:solidFill>
                  <a:schemeClr val="bg2"/>
                </a:solidFill>
                <a:latin typeface="Lucida Sans" pitchFamily="34" charset="0"/>
              </a:defRPr>
            </a:lvl2pPr>
            <a:lvl3pPr>
              <a:buSzPct val="125000"/>
              <a:buFont typeface="Arial" pitchFamily="34" charset="0"/>
              <a:buChar char="•"/>
              <a:defRPr lang="en-US" sz="2200" dirty="0" smtClean="0">
                <a:solidFill>
                  <a:schemeClr val="bg2"/>
                </a:solidFill>
                <a:latin typeface="Lucida Sans" pitchFamily="34" charset="0"/>
              </a:defRPr>
            </a:lvl3pPr>
            <a:lvl4pPr>
              <a:buSzPct val="125000"/>
              <a:buFont typeface="Arial" pitchFamily="34" charset="0"/>
              <a:buChar char="•"/>
              <a:defRPr lang="en-US" sz="2000" dirty="0">
                <a:solidFill>
                  <a:schemeClr val="bg2"/>
                </a:solidFill>
                <a:latin typeface="Lucida Sans" pitchFamily="34" charset="0"/>
              </a:defRPr>
            </a:lvl4pPr>
            <a:lvl5pPr>
              <a:buSzPct val="125000"/>
              <a:buFont typeface="Arial" pitchFamily="34" charset="0"/>
              <a:buChar char="•"/>
              <a:defRPr lang="en-US" sz="2000" dirty="0">
                <a:solidFill>
                  <a:schemeClr val="bg2"/>
                </a:solidFill>
                <a:latin typeface="Lucida Sans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72FD9-313C-254C-BE42-1F2181C778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293064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48013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8309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2355004"/>
          </a:xfrm>
        </p:spPr>
        <p:txBody>
          <a:bodyPr/>
          <a:lstStyle>
            <a:lvl1pPr>
              <a:defRPr lang="en-US" sz="2600" b="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>
              <a:defRPr lang="en-US" sz="2400" dirty="0" smtClean="0">
                <a:solidFill>
                  <a:schemeClr val="bg2"/>
                </a:solidFill>
                <a:latin typeface="Lucida Sans" pitchFamily="34" charset="0"/>
              </a:defRPr>
            </a:lvl2pPr>
            <a:lvl3pPr>
              <a:defRPr lang="en-US" sz="2200" dirty="0" smtClean="0">
                <a:solidFill>
                  <a:schemeClr val="bg2"/>
                </a:solidFill>
                <a:latin typeface="Lucida Sans" pitchFamily="34" charset="0"/>
              </a:defRPr>
            </a:lvl3pPr>
            <a:lvl4pPr>
              <a:defRPr lang="en-US" sz="2000" dirty="0">
                <a:solidFill>
                  <a:schemeClr val="bg2"/>
                </a:solidFill>
                <a:latin typeface="Lucida Sans" pitchFamily="34" charset="0"/>
              </a:defRPr>
            </a:lvl4pPr>
            <a:lvl5pPr>
              <a:defRPr lang="en-US" sz="2000" dirty="0">
                <a:solidFill>
                  <a:schemeClr val="bg2"/>
                </a:solidFill>
                <a:latin typeface="Lucida Sans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8309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2355004"/>
          </a:xfrm>
        </p:spPr>
        <p:txBody>
          <a:bodyPr/>
          <a:lstStyle>
            <a:lvl1pPr>
              <a:defRPr lang="en-US" sz="2600" b="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>
              <a:defRPr lang="en-US" sz="2400" dirty="0" smtClean="0">
                <a:solidFill>
                  <a:schemeClr val="bg2"/>
                </a:solidFill>
                <a:latin typeface="Lucida Sans" pitchFamily="34" charset="0"/>
              </a:defRPr>
            </a:lvl2pPr>
            <a:lvl3pPr>
              <a:defRPr lang="en-US" sz="2200" dirty="0" smtClean="0">
                <a:solidFill>
                  <a:schemeClr val="bg2"/>
                </a:solidFill>
                <a:latin typeface="Lucida Sans" pitchFamily="34" charset="0"/>
              </a:defRPr>
            </a:lvl3pPr>
            <a:lvl4pPr>
              <a:defRPr lang="en-US" sz="2000" dirty="0">
                <a:solidFill>
                  <a:schemeClr val="bg2"/>
                </a:solidFill>
                <a:latin typeface="Lucida Sans" pitchFamily="34" charset="0"/>
              </a:defRPr>
            </a:lvl4pPr>
            <a:lvl5pPr>
              <a:defRPr lang="en-US" sz="2000" dirty="0">
                <a:solidFill>
                  <a:schemeClr val="bg2"/>
                </a:solidFill>
                <a:latin typeface="Lucida Sans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C27E9-6E96-6C4F-A141-47B66753DC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525454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C5AFA-5DE3-194C-A19F-C8A410C4D0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780395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059B3-5ED5-1A43-96E8-2C218060CE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56446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 userDrawn="1"/>
        </p:nvSpPr>
        <p:spPr bwMode="black">
          <a:xfrm>
            <a:off x="1771650" y="1981200"/>
            <a:ext cx="56007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>
              <a:lnSpc>
                <a:spcPct val="90000"/>
              </a:lnSpc>
              <a:defRPr/>
            </a:pPr>
            <a:r>
              <a:rPr lang="en-US" sz="2800" b="1" smtClean="0">
                <a:solidFill>
                  <a:schemeClr val="accent1"/>
                </a:solidFill>
                <a:latin typeface="Lucida Sans" charset="0"/>
              </a:rPr>
              <a:t>Click to edit Master 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369332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3077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700E7-8EEE-4D48-AF71-3E56CE07A7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862338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bg>
      <p:bgPr>
        <a:gradFill>
          <a:gsLst>
            <a:gs pos="40000">
              <a:schemeClr val="accent1"/>
            </a:gs>
            <a:gs pos="100000">
              <a:srgbClr val="4B05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 userDrawn="1"/>
        </p:nvGrpSpPr>
        <p:grpSpPr bwMode="auto">
          <a:xfrm>
            <a:off x="0" y="6705600"/>
            <a:ext cx="9144000" cy="152400"/>
            <a:chOff x="0" y="6705600"/>
            <a:chExt cx="9144000" cy="152400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0" y="6705600"/>
              <a:ext cx="3048000" cy="152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048000" y="6705600"/>
              <a:ext cx="3048000" cy="152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" name="Rectangle 6"/>
            <p:cNvSpPr/>
            <p:nvPr userDrawn="1"/>
          </p:nvSpPr>
          <p:spPr bwMode="auto">
            <a:xfrm>
              <a:off x="6096000" y="6705600"/>
              <a:ext cx="3048000" cy="1524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pic>
        <p:nvPicPr>
          <p:cNvPr id="8" name="Picture 18" descr="wsuTLSigRvs-201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">
          <a:xfrm>
            <a:off x="490538" y="5943600"/>
            <a:ext cx="139700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5" descr="Corp Logo_JBT_WH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5875338"/>
            <a:ext cx="1603375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 bwMode="black">
          <a:xfrm>
            <a:off x="501261" y="685800"/>
            <a:ext cx="8141479" cy="480131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800" b="1" dirty="0">
                <a:solidFill>
                  <a:schemeClr val="tx1"/>
                </a:solidFill>
                <a:effectLst/>
                <a:latin typeface="Lucida Sans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490719" y="1287462"/>
            <a:ext cx="8162563" cy="430887"/>
          </a:xfrm>
        </p:spPr>
        <p:txBody>
          <a:bodyPr rIns="0" anchorCtr="0"/>
          <a:lstStyle>
            <a:lvl1pPr marL="0" indent="0" algn="ctr">
              <a:buFont typeface="Arial" pitchFamily="34" charset="0"/>
              <a:buNone/>
              <a:defRPr sz="2200" b="0">
                <a:solidFill>
                  <a:schemeClr val="tx1"/>
                </a:solidFill>
                <a:effectLst/>
                <a:latin typeface="Lucida Sans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842435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5"/>
          <p:cNvGrpSpPr>
            <a:grpSpLocks/>
          </p:cNvGrpSpPr>
          <p:nvPr userDrawn="1"/>
        </p:nvGrpSpPr>
        <p:grpSpPr bwMode="auto">
          <a:xfrm>
            <a:off x="0" y="6705600"/>
            <a:ext cx="9144000" cy="152400"/>
            <a:chOff x="0" y="6705600"/>
            <a:chExt cx="9144000" cy="152400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6705600"/>
              <a:ext cx="3048000" cy="152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3048000" y="6705600"/>
              <a:ext cx="3048000" cy="152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6096000" y="6705600"/>
              <a:ext cx="3048000" cy="1524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027" name="Rectangle 3"/>
          <p:cNvSpPr>
            <a:spLocks noGrp="1" noChangeArrowheads="1"/>
          </p:cNvSpPr>
          <p:nvPr userDrawn="1">
            <p:ph type="body" idx="1"/>
          </p:nvPr>
        </p:nvSpPr>
        <p:spPr bwMode="black">
          <a:xfrm>
            <a:off x="1874838" y="1592263"/>
            <a:ext cx="5600700" cy="195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5613" y="906463"/>
            <a:ext cx="843915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none" lIns="0" tIns="0" rIns="0" bIns="0" numCol="1" anchor="b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 userDrawn="1">
            <p:ph type="dt" sz="half" idx="2"/>
          </p:nvPr>
        </p:nvSpPr>
        <p:spPr bwMode="black">
          <a:xfrm>
            <a:off x="123825" y="6469063"/>
            <a:ext cx="1519238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 userDrawn="1">
            <p:ph type="ftr" sz="quarter" idx="3"/>
          </p:nvPr>
        </p:nvSpPr>
        <p:spPr bwMode="black">
          <a:xfrm>
            <a:off x="1544638" y="6469063"/>
            <a:ext cx="6153150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Rectangle 6"/>
          <p:cNvSpPr>
            <a:spLocks noGrp="1" noChangeArrowheads="1"/>
          </p:cNvSpPr>
          <p:nvPr userDrawn="1">
            <p:ph type="sldNum" sz="quarter" idx="4"/>
          </p:nvPr>
        </p:nvSpPr>
        <p:spPr bwMode="black">
          <a:xfrm>
            <a:off x="7766050" y="6469063"/>
            <a:ext cx="1301750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0489A59-4379-AC40-A3C9-3CA5875042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80" r:id="rId1"/>
    <p:sldLayoutId id="2147483875" r:id="rId2"/>
    <p:sldLayoutId id="2147483881" r:id="rId3"/>
    <p:sldLayoutId id="2147483876" r:id="rId4"/>
    <p:sldLayoutId id="2147483877" r:id="rId5"/>
    <p:sldLayoutId id="2147483878" r:id="rId6"/>
    <p:sldLayoutId id="2147483879" r:id="rId7"/>
    <p:sldLayoutId id="2147483882" r:id="rId8"/>
    <p:sldLayoutId id="2147483883" r:id="rId9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Lucida Sans" pitchFamily="34" charset="0"/>
          <a:ea typeface="ＭＳ Ｐゴシック" charset="0"/>
          <a:cs typeface="Geneva" pitchFamily="-84" charset="-128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Lucida Sans" pitchFamily="34" charset="0"/>
          <a:ea typeface="ＭＳ Ｐゴシック" charset="0"/>
          <a:cs typeface="Geneva" pitchFamily="-8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Lucida Sans" pitchFamily="34" charset="0"/>
          <a:ea typeface="ＭＳ Ｐゴシック" charset="0"/>
          <a:cs typeface="Geneva" pitchFamily="-8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Lucida Sans" pitchFamily="34" charset="0"/>
          <a:ea typeface="ＭＳ Ｐゴシック" charset="0"/>
          <a:cs typeface="Geneva" pitchFamily="-8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Lucida Sans" pitchFamily="34" charset="0"/>
          <a:ea typeface="ＭＳ Ｐゴシック" charset="0"/>
          <a:cs typeface="Geneva" pitchFamily="-84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9pPr>
    </p:titleStyle>
    <p:bodyStyle>
      <a:lvl1pPr marL="165100" indent="-165100" algn="l" rtl="0" eaLnBrk="0" fontAlgn="base" hangingPunct="0">
        <a:spcBef>
          <a:spcPct val="25000"/>
        </a:spcBef>
        <a:spcAft>
          <a:spcPct val="0"/>
        </a:spcAft>
        <a:buClr>
          <a:srgbClr val="C60C30"/>
        </a:buClr>
        <a:buSzPct val="100000"/>
        <a:buFont typeface="Arial" charset="0"/>
        <a:buChar char="•"/>
        <a:defRPr lang="en-US" sz="2600" dirty="0">
          <a:solidFill>
            <a:schemeClr val="bg2"/>
          </a:solidFill>
          <a:latin typeface="Lucida Sans" pitchFamily="34" charset="0"/>
          <a:ea typeface="ＭＳ Ｐゴシック" charset="0"/>
          <a:cs typeface="Geneva" pitchFamily="-84" charset="-128"/>
        </a:defRPr>
      </a:lvl1pPr>
      <a:lvl2pPr marL="344488" indent="-179388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rgbClr val="C60C30"/>
        </a:buClr>
        <a:buSzPct val="100000"/>
        <a:buFont typeface="Arial" charset="0"/>
        <a:buChar char="•"/>
        <a:defRPr lang="en-US" sz="2400" dirty="0">
          <a:solidFill>
            <a:schemeClr val="bg2"/>
          </a:solidFill>
          <a:latin typeface="Lucida Sans" pitchFamily="34" charset="0"/>
          <a:ea typeface="Geneva" pitchFamily="-84" charset="-128"/>
          <a:cs typeface="Geneva" charset="0"/>
        </a:defRPr>
      </a:lvl2pPr>
      <a:lvl3pPr marL="509588" indent="-165100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rgbClr val="C60C30"/>
        </a:buClr>
        <a:buSzPct val="100000"/>
        <a:buFont typeface="Arial" charset="0"/>
        <a:buChar char="•"/>
        <a:defRPr lang="en-US" sz="2200" dirty="0">
          <a:solidFill>
            <a:schemeClr val="bg2"/>
          </a:solidFill>
          <a:latin typeface="Lucida Sans" pitchFamily="34" charset="0"/>
          <a:ea typeface="Geneva" pitchFamily="-84" charset="-128"/>
          <a:cs typeface="Geneva" charset="0"/>
        </a:defRPr>
      </a:lvl3pPr>
      <a:lvl4pPr marL="688975" indent="-179388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rgbClr val="C60C30"/>
        </a:buClr>
        <a:buSzPct val="100000"/>
        <a:buFont typeface="Arial" charset="0"/>
        <a:buChar char="•"/>
        <a:defRPr lang="en-US" sz="2000" dirty="0">
          <a:solidFill>
            <a:schemeClr val="bg2"/>
          </a:solidFill>
          <a:latin typeface="Lucida Sans" pitchFamily="34" charset="0"/>
          <a:ea typeface="Geneva" pitchFamily="-84" charset="-128"/>
          <a:cs typeface="Geneva" charset="0"/>
        </a:defRPr>
      </a:lvl4pPr>
      <a:lvl5pPr marL="854075" indent="-165100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rgbClr val="C60C30"/>
        </a:buClr>
        <a:buSzPct val="100000"/>
        <a:buFont typeface="Arial" charset="0"/>
        <a:buChar char="•"/>
        <a:defRPr lang="en-US" sz="2000" dirty="0">
          <a:solidFill>
            <a:schemeClr val="bg2"/>
          </a:solidFill>
          <a:latin typeface="Lucida Sans" pitchFamily="34" charset="0"/>
          <a:ea typeface="Geneva" pitchFamily="-84" charset="-128"/>
          <a:cs typeface="Geneva" charset="0"/>
        </a:defRPr>
      </a:lvl5pPr>
      <a:lvl6pPr marL="11414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15986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20558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25130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1688" y="773114"/>
            <a:ext cx="77724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TW" dirty="0"/>
              <a:t>Levels of </a:t>
            </a:r>
            <a:r>
              <a:rPr lang="en-US" altLang="zh-TW" dirty="0" smtClean="0"/>
              <a:t>Empathy</a:t>
            </a:r>
            <a:br>
              <a:rPr lang="en-US" altLang="zh-TW" dirty="0" smtClean="0"/>
            </a:br>
            <a:endParaRPr lang="zh-TW" altLang="en-US" sz="40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341404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Up Arrow 2"/>
          <p:cNvSpPr/>
          <p:nvPr/>
        </p:nvSpPr>
        <p:spPr>
          <a:xfrm>
            <a:off x="801688" y="1382713"/>
            <a:ext cx="484187" cy="476885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180" name="TextBox 4"/>
          <p:cNvSpPr txBox="1">
            <a:spLocks noChangeArrowheads="1"/>
          </p:cNvSpPr>
          <p:nvPr/>
        </p:nvSpPr>
        <p:spPr bwMode="auto">
          <a:xfrm>
            <a:off x="25400" y="6200775"/>
            <a:ext cx="5133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solidFill>
                  <a:schemeClr val="bg2"/>
                </a:solidFill>
              </a:rPr>
              <a:t>Spatial, Temporal Scales, Resources, Energy</a:t>
            </a:r>
          </a:p>
        </p:txBody>
      </p:sp>
      <p:sp>
        <p:nvSpPr>
          <p:cNvPr id="50181" name="TextBox 5"/>
          <p:cNvSpPr>
            <a:spLocks noChangeArrowheads="1"/>
          </p:cNvSpPr>
          <p:nvPr/>
        </p:nvSpPr>
        <p:spPr bwMode="auto">
          <a:xfrm>
            <a:off x="6929438" y="5708650"/>
            <a:ext cx="2811462" cy="492125"/>
          </a:xfrm>
          <a:prstGeom prst="downArrow">
            <a:avLst>
              <a:gd name="adj1" fmla="val 50000"/>
              <a:gd name="adj2" fmla="val 500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2"/>
                </a:solidFill>
              </a:rPr>
              <a:t># of People</a:t>
            </a:r>
          </a:p>
        </p:txBody>
      </p:sp>
      <p:sp>
        <p:nvSpPr>
          <p:cNvPr id="7" name="Down Arrow 6"/>
          <p:cNvSpPr/>
          <p:nvPr/>
        </p:nvSpPr>
        <p:spPr>
          <a:xfrm>
            <a:off x="8077200" y="1295400"/>
            <a:ext cx="496888" cy="42672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183" name="TextBox 7"/>
          <p:cNvSpPr txBox="1">
            <a:spLocks noChangeArrowheads="1"/>
          </p:cNvSpPr>
          <p:nvPr/>
        </p:nvSpPr>
        <p:spPr bwMode="auto">
          <a:xfrm rot="-5400000">
            <a:off x="-52388" y="3563938"/>
            <a:ext cx="13382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solidFill>
                  <a:schemeClr val="bg2"/>
                </a:solidFill>
              </a:rPr>
              <a:t>Increasing</a:t>
            </a:r>
          </a:p>
        </p:txBody>
      </p:sp>
      <p:sp>
        <p:nvSpPr>
          <p:cNvPr id="50184" name="TextBox 8"/>
          <p:cNvSpPr txBox="1">
            <a:spLocks noChangeArrowheads="1"/>
          </p:cNvSpPr>
          <p:nvPr/>
        </p:nvSpPr>
        <p:spPr bwMode="auto">
          <a:xfrm rot="5400000">
            <a:off x="8101012" y="3519488"/>
            <a:ext cx="13382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solidFill>
                  <a:schemeClr val="bg2"/>
                </a:solidFill>
              </a:rPr>
              <a:t>Increasing</a:t>
            </a:r>
          </a:p>
        </p:txBody>
      </p:sp>
    </p:spTree>
    <p:extLst>
      <p:ext uri="{BB962C8B-B14F-4D97-AF65-F5344CB8AC3E}">
        <p14:creationId xmlns:p14="http://schemas.microsoft.com/office/powerpoint/2010/main" val="8132046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WSU Brand HEX">
      <a:dk1>
        <a:srgbClr val="000000"/>
      </a:dk1>
      <a:lt1>
        <a:srgbClr val="FFFFFF"/>
      </a:lt1>
      <a:dk2>
        <a:srgbClr val="003C69"/>
      </a:dk2>
      <a:lt2>
        <a:srgbClr val="DBCEAC"/>
      </a:lt2>
      <a:accent1>
        <a:srgbClr val="981E32"/>
      </a:accent1>
      <a:accent2>
        <a:srgbClr val="5E6A71"/>
      </a:accent2>
      <a:accent3>
        <a:srgbClr val="C60C30"/>
      </a:accent3>
      <a:accent4>
        <a:srgbClr val="EC7A08"/>
      </a:accent4>
      <a:accent5>
        <a:srgbClr val="3CB6CE"/>
      </a:accent5>
      <a:accent6>
        <a:srgbClr val="B6BF00"/>
      </a:accent6>
      <a:hlink>
        <a:srgbClr val="452325"/>
      </a:hlink>
      <a:folHlink>
        <a:srgbClr val="FF0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3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33"/>
        </a:accent1>
        <a:accent2>
          <a:srgbClr val="000099"/>
        </a:accent2>
        <a:accent3>
          <a:srgbClr val="FFFFFF"/>
        </a:accent3>
        <a:accent4>
          <a:srgbClr val="000000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99"/>
        </a:dk2>
        <a:lt2>
          <a:srgbClr val="FFFFFF"/>
        </a:lt2>
        <a:accent1>
          <a:srgbClr val="CC0033"/>
        </a:accent1>
        <a:accent2>
          <a:srgbClr val="000099"/>
        </a:accent2>
        <a:accent3>
          <a:srgbClr val="AAAACA"/>
        </a:accent3>
        <a:accent4>
          <a:srgbClr val="DADADA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9999"/>
        </a:dk2>
        <a:lt2>
          <a:srgbClr val="FFFFFF"/>
        </a:lt2>
        <a:accent1>
          <a:srgbClr val="CC0033"/>
        </a:accent1>
        <a:accent2>
          <a:srgbClr val="000099"/>
        </a:accent2>
        <a:accent3>
          <a:srgbClr val="AACACA"/>
        </a:accent3>
        <a:accent4>
          <a:srgbClr val="DADADA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1464</TotalTime>
  <Words>24</Words>
  <Application>Microsoft Macintosh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Levels of Empathy </vt:lpstr>
    </vt:vector>
  </TitlesOfParts>
  <Company>Tonic Blue Communications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chamerlik</dc:creator>
  <cp:lastModifiedBy>Charles Pezeshki</cp:lastModifiedBy>
  <cp:revision>78</cp:revision>
  <cp:lastPrinted>2013-05-13T14:19:07Z</cp:lastPrinted>
  <dcterms:created xsi:type="dcterms:W3CDTF">2013-05-10T20:26:27Z</dcterms:created>
  <dcterms:modified xsi:type="dcterms:W3CDTF">2015-03-10T01:07:02Z</dcterms:modified>
</cp:coreProperties>
</file>